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255"/>
    <a:srgbClr val="A58C51"/>
    <a:srgbClr val="213969"/>
    <a:srgbClr val="332319"/>
    <a:srgbClr val="173A8D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VI_231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5057" y="195943"/>
            <a:ext cx="8610600" cy="6474021"/>
          </a:xfrm>
        </p:spPr>
        <p:txBody>
          <a:bodyPr>
            <a:noAutofit/>
          </a:bodyPr>
          <a:lstStyle/>
          <a:p>
            <a:r>
              <a:rPr lang="uk-UA" sz="7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Використання методів ейдетики </a:t>
            </a:r>
            <a:r>
              <a:rPr lang="uk-UA" sz="7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на </a:t>
            </a:r>
            <a:r>
              <a:rPr lang="uk-UA" sz="77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уроках</a:t>
            </a:r>
            <a:r>
              <a:rPr lang="uk-UA" sz="7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 української мови та </a:t>
            </a:r>
            <a:r>
              <a:rPr lang="uk-UA" sz="7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літератури</a:t>
            </a:r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</a:br>
            <a:r>
              <a:rPr lang="uk-U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вчителем </a:t>
            </a:r>
            <a:r>
              <a:rPr lang="uk-UA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Малойван</a:t>
            </a:r>
            <a:r>
              <a:rPr lang="uk-U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 В.В.</a:t>
            </a:r>
            <a:endParaRPr lang="en-US" sz="4400" b="1" dirty="0">
              <a:ln w="10160">
                <a:solidFill>
                  <a:srgbClr val="2A1255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"/>
            <a:ext cx="7839635" cy="12281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Метод 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запам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ятовування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цифр та чисел. </a:t>
            </a:r>
            <a:endParaRPr lang="uk-UA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 descr="D:\ВИТА РАБОТА\Фото 5 А\Безымянный экспорт\IMG_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8" y="1075765"/>
            <a:ext cx="8471648" cy="53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Метод послідових асоціацій (піктограма)</a:t>
            </a:r>
            <a:endParaRPr lang="uk-UA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" name="MVI_231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40430"/>
            <a:ext cx="9144000" cy="56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0399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іктограми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до 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прислів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їв</a:t>
            </a:r>
            <a:endParaRPr lang="uk-UA" dirty="0"/>
          </a:p>
        </p:txBody>
      </p:sp>
      <p:pic>
        <p:nvPicPr>
          <p:cNvPr id="3074" name="Picture 2" descr="D:\ВИТА РАБОТА\Фото 5 А\Безымянный экспорт\IMG_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" y="980799"/>
            <a:ext cx="2434523" cy="4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ИТА РАБОТА\Фото 5 А\Безымянный экспорт\IMG_2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21" y="918042"/>
            <a:ext cx="3402711" cy="24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ИТА РАБОТА\Фото 5 А\Безымянный экспорт\IMG_2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62" y="3424515"/>
            <a:ext cx="3442726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ИТА РАБОТА\Фото 5 А\Безымянный экспорт\IMG_23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36" y="962869"/>
            <a:ext cx="2539591" cy="4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30" y="0"/>
            <a:ext cx="7839635" cy="155985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Метод </a:t>
            </a:r>
            <a:r>
              <a:rPr lang="uk-U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запам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ятовування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термінів </a:t>
            </a:r>
            <a:r>
              <a:rPr lang="uk-UA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</a:t>
            </a:r>
            <a:r>
              <a:rPr lang="uk-UA" b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понять на пальцях </a:t>
            </a:r>
            <a:endParaRPr lang="uk-UA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098" name="Picture 2" descr="D:\ВИТА РАБОТА\Фото 5 А\Безымянный экспорт\IMG_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7" y="1340784"/>
            <a:ext cx="3179642" cy="21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ВИТА РАБОТА\Фото 5 А\Безымянный экспорт\IMG_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3" y="4227793"/>
            <a:ext cx="3468151" cy="24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ИТА РАБОТА\Фото 5 А\Безымянный экспорт\IMG_2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26" y="2757582"/>
            <a:ext cx="3492220" cy="23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ВИТА РАБОТА\Фото 5 А\Безымянный экспорт\IMG_2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71" y="4276943"/>
            <a:ext cx="3530087" cy="23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ИТА РАБОТА\Фото 5 А\Безымянный экспорт\IMG_2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36" y="1340784"/>
            <a:ext cx="3343183" cy="22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ИТА РАБОТА\Фото 5 А\Безымянный экспорт\IMG_2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671">
            <a:off x="39501" y="1068169"/>
            <a:ext cx="2947202" cy="19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ИТА РАБОТА\Фото 5 А\Безымянный экспорт\IMG_2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36" y="158657"/>
            <a:ext cx="3016445" cy="20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ИТА РАБОТА\Фото 5 А\Безымянный экспорт\IMG_2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523">
            <a:off x="5727652" y="877129"/>
            <a:ext cx="3367555" cy="22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ВИТА РАБОТА\Фото 5 А\Безымянный экспорт\IMG_23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878">
            <a:off x="167464" y="3627765"/>
            <a:ext cx="3036514" cy="20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ВИТА РАБОТА\Фото 5 А\Безымянный экспорт\IMG_2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47" y="2295037"/>
            <a:ext cx="3036134" cy="20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ВИТА РАБОТА\Фото 5 А\Безымянный экспорт\IMG_23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470">
            <a:off x="6039299" y="3866335"/>
            <a:ext cx="2943205" cy="19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ВИТА РАБОТА\Фото 5 А\Безымянный экспорт\IMG_23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5" y="4284446"/>
            <a:ext cx="3634297" cy="24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Метод 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асоціативного оживлення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Парні дзвінкі та глухі приголосні звуки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аба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араска,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ід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имофій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ебру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мішили,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ж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ирафу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ш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укали,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дж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мелям і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айкам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дз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веніли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вяшком,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укали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овраха,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ґ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елґотали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рокодилу.</a:t>
            </a:r>
          </a:p>
          <a:p>
            <a:pPr marL="0" indent="0">
              <a:buNone/>
            </a:pP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Вживання</a:t>
            </a: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м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якого </a:t>
            </a:r>
            <a:r>
              <a:rPr lang="uk-UA" sz="3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знака</a:t>
            </a:r>
            <a:endParaRPr lang="uk-UA" sz="32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ї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и?</a:t>
            </a:r>
          </a:p>
          <a:p>
            <a:pPr marL="0" indent="0">
              <a:buNone/>
            </a:pPr>
            <a:endParaRPr lang="uk-UA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Написання слів іншомовного походження</a:t>
            </a:r>
            <a:endParaRPr lang="uk-UA" dirty="0" smtClean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</a:t>
            </a:r>
            <a:r>
              <a:rPr lang="ru-RU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</a:t>
            </a:r>
            <a:r>
              <a:rPr lang="ru-RU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’ї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</a:t>
            </a:r>
            <a:r>
              <a:rPr lang="ru-RU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ю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ш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ж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у?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uk-UA" sz="32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1" y="0"/>
            <a:ext cx="5529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sz="28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Поради і рекомендації від «Школи ейдетики»:</a:t>
            </a:r>
          </a:p>
          <a:p>
            <a:pPr algn="l" eaLnBrk="1" hangingPunct="1">
              <a:defRPr/>
            </a:pPr>
            <a:r>
              <a:rPr lang="uk-UA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- фантазуйте;</a:t>
            </a:r>
          </a:p>
          <a:p>
            <a:pPr algn="l" eaLnBrk="1" hangingPunct="1">
              <a:defRPr/>
            </a:pPr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- усе, що хочете 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запам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’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ятати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,- уявляйте!</a:t>
            </a:r>
          </a:p>
          <a:p>
            <a:pPr algn="l" eaLnBrk="1" hangingPunct="1">
              <a:defRPr/>
            </a:pPr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- не удавайтеся до слів, </a:t>
            </a:r>
          </a:p>
          <a:p>
            <a:pPr algn="l" eaLnBrk="1" hangingPunct="1">
              <a:defRPr/>
            </a:pPr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 міркуйте образами;</a:t>
            </a:r>
          </a:p>
          <a:p>
            <a:pPr algn="l" eaLnBrk="1" hangingPunct="1">
              <a:defRPr/>
            </a:pPr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- 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пам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’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ятайте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: усе, що бачите, чуєте,    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-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відчуваєте - уже </a:t>
            </a:r>
            <a:endParaRPr 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  <a:p>
            <a:pPr algn="l" eaLnBrk="1" hangingPunct="1">
              <a:defRPr/>
            </a:pP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запам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’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яталося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;</a:t>
            </a:r>
          </a:p>
          <a:p>
            <a:pPr algn="l" eaLnBrk="1" hangingPunct="1">
              <a:defRPr/>
            </a:pP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- не  уявляйте себе в бляклих тонах;</a:t>
            </a:r>
          </a:p>
          <a:p>
            <a:pPr algn="l" eaLnBrk="1" hangingPunct="1">
              <a:defRPr/>
            </a:pP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- невдача- це привід  для роздумів, а не  діагноз;</a:t>
            </a:r>
          </a:p>
          <a:p>
            <a:pPr algn="l" eaLnBrk="1" hangingPunct="1">
              <a:defRPr/>
            </a:pP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- </a:t>
            </a:r>
            <a:r>
              <a:rPr lang="uk-U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пам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’</a:t>
            </a:r>
            <a:r>
              <a:rPr lang="uk-U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ять не замінить розуму.   </a:t>
            </a:r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6" y="-1"/>
            <a:ext cx="4185134" cy="65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8265" y="5256376"/>
            <a:ext cx="8277726" cy="95615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Грецьке слово </a:t>
            </a:r>
            <a:r>
              <a:rPr lang="uk-U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“</a:t>
            </a:r>
            <a:r>
              <a:rPr lang="uk-UA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ейдос</a:t>
            </a:r>
            <a:r>
              <a:rPr lang="uk-U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”</a:t>
            </a:r>
            <a: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означає</a:t>
            </a:r>
            <a: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“образ</a:t>
            </a:r>
            <a:r>
              <a:rPr lang="uk-UA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”</a:t>
            </a:r>
            <a:r>
              <a:rPr lang="uk-UA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  </a:t>
            </a:r>
            <a: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</a:t>
            </a:r>
            <a:r>
              <a:rPr lang="uk-U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Ейдетизм</a:t>
            </a:r>
            <a:r>
              <a:rPr lang="uk-UA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це здатність дуже яскраво уявляти собі предмет, якого немає в полі нашого зору.</a:t>
            </a:r>
          </a:p>
        </p:txBody>
      </p:sp>
    </p:spTree>
    <p:extLst>
      <p:ext uri="{BB962C8B-B14F-4D97-AF65-F5344CB8AC3E}">
        <p14:creationId xmlns:p14="http://schemas.microsoft.com/office/powerpoint/2010/main" val="5416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91873" y="2930052"/>
            <a:ext cx="8056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Вперше </a:t>
            </a:r>
            <a:r>
              <a:rPr lang="uk-UA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термін «ейдетика» був озвучений німецьким психологом 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Еріком 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Йєншем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endParaRPr lang="uk-UA" sz="5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75" y="0"/>
            <a:ext cx="2880065" cy="361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218371"/>
            <a:ext cx="1738438" cy="312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950147" y="0"/>
            <a:ext cx="70264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 90-х роках ХХ століття ейдетика зацікавила російського вченого, доктора педагогічних наук </a:t>
            </a:r>
            <a:r>
              <a:rPr lang="uk-UA" sz="3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І.Ю.Матюгіна</a:t>
            </a:r>
            <a:r>
              <a:rPr lang="uk-UA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який з групою дослідників вивчив накопичений людством досвід ефективного запам’ятовування і розробив 27 методів образного розвитку уваги та пам’яті.</a:t>
            </a:r>
            <a:endParaRPr lang="uk-UA" sz="3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Ця методика спирається на вміння людини уявляти і фантазувати за допомогою зорових уявлень й </a:t>
            </a:r>
            <a:r>
              <a:rPr lang="uk-UA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відчуттів</a:t>
            </a:r>
            <a:r>
              <a:rPr lang="uk-UA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(тактильних, нюхових, смакових тощо).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389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2" y="365760"/>
            <a:ext cx="3677252" cy="3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3" y="3806067"/>
            <a:ext cx="3927508" cy="29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278085" y="0"/>
            <a:ext cx="46917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Україні відкриття </a:t>
            </a:r>
            <a:r>
              <a:rPr lang="uk-UA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І.Ю.Матюгіна</a:t>
            </a:r>
            <a:r>
              <a:rPr lang="uk-UA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впроваджує </a:t>
            </a:r>
            <a:r>
              <a:rPr lang="uk-UA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Є.В.Антощук</a:t>
            </a:r>
            <a:r>
              <a:rPr lang="uk-UA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керівник „Української Школи Ейдетики”.</a:t>
            </a:r>
          </a:p>
        </p:txBody>
      </p:sp>
    </p:spTree>
    <p:extLst>
      <p:ext uri="{BB962C8B-B14F-4D97-AF65-F5344CB8AC3E}">
        <p14:creationId xmlns:p14="http://schemas.microsoft.com/office/powerpoint/2010/main" val="35243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69507" y="261257"/>
            <a:ext cx="8364354" cy="6139543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«Школа ейдетики» пропонує новий підхід до освітніх і виховних технологій, який дає змогу кожному учневі легко та із задоволенням здобувати знання в будь – якому віці, відчуваючи задоволення від реалізації своїх здібностей.</a:t>
            </a:r>
            <a:endParaRPr lang="uk-UA" sz="4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Пам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ять 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пов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язана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з уявою людини, а не із зубрінням. </a:t>
            </a:r>
            <a:b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Основа 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пам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яті – це уява. </a:t>
            </a:r>
            <a:b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«Поганої 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пам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’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яті взагалі не існує – буває лише невміння користуватися її можливостями», - стверджує Є.В. </a:t>
            </a:r>
            <a:r>
              <a:rPr lang="uk-UA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Антощук</a:t>
            </a:r>
            <a:r>
              <a:rPr lang="uk-UA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 </a:t>
            </a:r>
            <a:endParaRPr lang="uk-UA" sz="5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9229" y="365760"/>
            <a:ext cx="85126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Методики ейдетики різноманітні: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запам'ятовування </a:t>
            </a:r>
            <a:r>
              <a:rPr lang="uk-UA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слів; </a:t>
            </a:r>
            <a:endParaRPr lang="uk-UA" sz="4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цифр;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</a:t>
            </a:r>
            <a:r>
              <a:rPr lang="uk-UA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облич</a:t>
            </a:r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імен;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віршів;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прозових текстів;</a:t>
            </a:r>
          </a:p>
          <a:p>
            <a:r>
              <a:rPr lang="uk-UA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● номерів телефонів тощо.</a:t>
            </a:r>
          </a:p>
        </p:txBody>
      </p:sp>
    </p:spTree>
    <p:extLst>
      <p:ext uri="{BB962C8B-B14F-4D97-AF65-F5344CB8AC3E}">
        <p14:creationId xmlns:p14="http://schemas.microsoft.com/office/powerpoint/2010/main" val="17103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32" y="721895"/>
            <a:ext cx="7839635" cy="4889633"/>
          </a:xfrm>
        </p:spPr>
        <p:txBody>
          <a:bodyPr>
            <a:normAutofit/>
          </a:bodyPr>
          <a:lstStyle/>
          <a:p>
            <a:pPr algn="just"/>
            <a:r>
              <a:rPr lang="uk-UA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У своїй роботі керуюся основними принципами – не нашкодь, допоможи і підтримай учня. </a:t>
            </a:r>
            <a:endParaRPr lang="uk-UA" sz="6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343</Words>
  <Application>Microsoft Office PowerPoint</Application>
  <PresentationFormat>Екран (4:3)</PresentationFormat>
  <Paragraphs>41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Office Theme</vt:lpstr>
      <vt:lpstr>Використання методів ейдетики на уроках української мови та літератури вчителем Малойван В.В.</vt:lpstr>
      <vt:lpstr>Грецьке слово “ейдос” означає “образ”.       Ейдетизм – це здатність дуже яскраво уявляти собі предмет, якого немає в полі нашого зору.</vt:lpstr>
      <vt:lpstr>Презентація PowerPoint</vt:lpstr>
      <vt:lpstr>Презентація PowerPoint</vt:lpstr>
      <vt:lpstr>Презентація PowerPoint</vt:lpstr>
      <vt:lpstr>Презентація PowerPoint</vt:lpstr>
      <vt:lpstr>Пам’ять пов’язана з уявою людини, а не із зубрінням.  Основа пам’яті – це уява.  «Поганої пам’яті взагалі не існує – буває лише невміння користуватися її можливостями», - стверджує Є.В. Антощук.  </vt:lpstr>
      <vt:lpstr>Презентація PowerPoint</vt:lpstr>
      <vt:lpstr>      У своїй роботі керуюся основними принципами – не нашкодь, допоможи і підтримай учня. </vt:lpstr>
      <vt:lpstr>Метод запам’ятовування цифр та чисел. </vt:lpstr>
      <vt:lpstr>Метод послідових асоціацій (піктограма)</vt:lpstr>
      <vt:lpstr>Піктограми до прислів’їв</vt:lpstr>
      <vt:lpstr>Метод запам’ятовування термінів і понять на пальцях </vt:lpstr>
      <vt:lpstr>Презентація PowerPoint</vt:lpstr>
      <vt:lpstr>Метод асоціативного оживлення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Ruslan &amp; Viktoria</cp:lastModifiedBy>
  <cp:revision>112</cp:revision>
  <dcterms:created xsi:type="dcterms:W3CDTF">2016-11-18T14:12:19Z</dcterms:created>
  <dcterms:modified xsi:type="dcterms:W3CDTF">2017-05-15T18:29:06Z</dcterms:modified>
</cp:coreProperties>
</file>